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78" r:id="rId2"/>
    <p:sldId id="262" r:id="rId3"/>
    <p:sldId id="263" r:id="rId4"/>
    <p:sldId id="285" r:id="rId5"/>
    <p:sldId id="289" r:id="rId6"/>
    <p:sldId id="264" r:id="rId7"/>
    <p:sldId id="268" r:id="rId8"/>
    <p:sldId id="284" r:id="rId9"/>
    <p:sldId id="286" r:id="rId10"/>
    <p:sldId id="283" r:id="rId11"/>
    <p:sldId id="287" r:id="rId12"/>
    <p:sldId id="288" r:id="rId13"/>
    <p:sldId id="269" r:id="rId14"/>
    <p:sldId id="266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6600"/>
    <a:srgbClr val="66FF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DB53D-DEFF-4F81-888E-CA091D0A2310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F7256-3F05-4E24-86D4-99743EA0C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F7256-3F05-4E24-86D4-99743EA0C3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4B3-B7B4-434C-8A19-B05838A5C83D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B788-2BA2-4DEC-BA54-1ACF599428E6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A040-8626-4BFE-BC01-436DEFD0713C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2257-C720-4381-AE00-AD70682FD553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DD11-B2E5-4844-8F07-9005389A4709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2F2-5C63-40F4-BD1C-24F7FCDB3185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0198-8A8B-4FB6-9E6E-E672A1F440E3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22C3-49AC-4505-BE9B-A535E920A678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5C10-36D6-4F84-9534-073E9F923D12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F6D-F902-4FA9-8515-9BB587159A02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A59-4314-4DD1-B0E0-0581DA13228B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337A-23D9-4AB1-B4C9-8C23EA79E76F}" type="datetime1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0D4B-5389-41EE-8F8B-B91C54D01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275" y="65096"/>
            <a:ext cx="8920898" cy="6682064"/>
            <a:chOff x="69275" y="65096"/>
            <a:chExt cx="8920898" cy="6682064"/>
          </a:xfrm>
        </p:grpSpPr>
        <p:pic>
          <p:nvPicPr>
            <p:cNvPr id="3" name="Picture 2" descr="hbb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75" y="65096"/>
              <a:ext cx="8920898" cy="668206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86200" y="2590800"/>
              <a:ext cx="269176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8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শুভেচ্ছা</a:t>
              </a:r>
              <a:endParaRPr lang="en-US" sz="8000" dirty="0">
                <a:solidFill>
                  <a:schemeClr val="bg1"/>
                </a:solidFill>
                <a:latin typeface="AtraiMJ" pitchFamily="2" charset="0"/>
                <a:cs typeface="AtraiMJ" pitchFamily="2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340" y="533400"/>
            <a:ext cx="8915400" cy="5927521"/>
            <a:chOff x="228600" y="533400"/>
            <a:chExt cx="8915400" cy="5927521"/>
          </a:xfrm>
        </p:grpSpPr>
        <p:sp>
          <p:nvSpPr>
            <p:cNvPr id="9" name="Rectangle 8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কর্ম সংস্থানের ক্ষেত্রে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617001_269897819778741_392910879_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1524000"/>
              <a:ext cx="4267200" cy="4876800"/>
            </a:xfrm>
            <a:prstGeom prst="rect">
              <a:avLst/>
            </a:prstGeom>
          </p:spPr>
        </p:pic>
        <p:pic>
          <p:nvPicPr>
            <p:cNvPr id="3074" name="Picture 2" descr="C:\Users\jsc\Desktop\sharif\ugd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524000"/>
              <a:ext cx="4495800" cy="493692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5791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সংবাদ পাঠে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1371600"/>
            <a:ext cx="7105091" cy="5029200"/>
            <a:chOff x="990600" y="1371600"/>
            <a:chExt cx="7105091" cy="5029200"/>
          </a:xfrm>
        </p:grpSpPr>
        <p:pic>
          <p:nvPicPr>
            <p:cNvPr id="7" name="Picture 6" descr="fefr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371600"/>
              <a:ext cx="7105091" cy="5029200"/>
            </a:xfrm>
            <a:prstGeom prst="rect">
              <a:avLst/>
            </a:prstGeom>
          </p:spPr>
        </p:pic>
        <p:pic>
          <p:nvPicPr>
            <p:cNvPr id="4098" name="Picture 2" descr="C:\Users\jsc\Desktop\sharif\sangbad.com.b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3525" y="2092035"/>
              <a:ext cx="1828800" cy="457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533400"/>
            <a:ext cx="8229600" cy="5883504"/>
            <a:chOff x="457200" y="533400"/>
            <a:chExt cx="8229600" cy="5883504"/>
          </a:xfrm>
        </p:grpSpPr>
        <p:sp>
          <p:nvSpPr>
            <p:cNvPr id="2" name="Rectangle 1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সামাজিক যোগাযোগে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jsc\Desktop\sharif\urlhhhhh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676400"/>
              <a:ext cx="8229600" cy="4740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533400"/>
            <a:ext cx="8382000" cy="3386792"/>
            <a:chOff x="381000" y="533400"/>
            <a:chExt cx="8382000" cy="3386792"/>
          </a:xfrm>
        </p:grpSpPr>
        <p:sp>
          <p:nvSpPr>
            <p:cNvPr id="2" name="Rectangle 1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মূল্যায়ণঃ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1981200"/>
              <a:ext cx="8382000" cy="19389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১।বিশ্বগ্রাম কি?</a:t>
              </a:r>
            </a:p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২।বর্তমানে আমাদের দেশে কোন কোন ক্ষেত্র সমুহে বিশ্বগ্রামের সুবিধা পরি্লক্ষিত হয়?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2514924"/>
            <a:chOff x="228600" y="228600"/>
            <a:chExt cx="8610600" cy="2514924"/>
          </a:xfrm>
        </p:grpSpPr>
        <p:sp>
          <p:nvSpPr>
            <p:cNvPr id="6" name="Rectangle 5"/>
            <p:cNvSpPr/>
            <p:nvPr/>
          </p:nvSpPr>
          <p:spPr>
            <a:xfrm>
              <a:off x="304800" y="1420085"/>
              <a:ext cx="8534400" cy="13234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6600"/>
                  </a:solidFill>
                  <a:latin typeface="NikoshBAN" pitchFamily="2" charset="0"/>
                  <a:cs typeface="NikoshBAN" pitchFamily="2" charset="0"/>
                </a:rPr>
                <a:t>১।সারা </a:t>
              </a: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বিশ্ব একটি বিশ্বগ্রামে পরিনত হওয়ার পেছনে  প্রযুক্তির  ভূমিকা বর্ণনা কর।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228600"/>
              <a:ext cx="8534400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কাজঃ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0"/>
            <a:ext cx="8382000" cy="6858000"/>
            <a:chOff x="381000" y="0"/>
            <a:chExt cx="8382000" cy="6858000"/>
          </a:xfrm>
        </p:grpSpPr>
        <p:pic>
          <p:nvPicPr>
            <p:cNvPr id="6" name="Picture 5" descr="vvv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0"/>
              <a:ext cx="8382000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962400" y="2057400"/>
              <a:ext cx="250100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8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dirty="0" smtClean="0">
                <a:solidFill>
                  <a:schemeClr val="bg1"/>
                </a:solidFill>
                <a:latin typeface="AtraiMJ" pitchFamily="2" charset="0"/>
                <a:cs typeface="AtraiMJ" pitchFamily="2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914400"/>
            <a:ext cx="7848600" cy="4629567"/>
            <a:chOff x="685800" y="914400"/>
            <a:chExt cx="7848600" cy="4629567"/>
          </a:xfrm>
        </p:grpSpPr>
        <p:sp>
          <p:nvSpPr>
            <p:cNvPr id="5" name="TextBox 4"/>
            <p:cNvSpPr txBox="1"/>
            <p:nvPr/>
          </p:nvSpPr>
          <p:spPr>
            <a:xfrm>
              <a:off x="2514600" y="914400"/>
              <a:ext cx="350520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পারিচিতি</a:t>
              </a:r>
              <a:endParaRPr lang="en-US" sz="36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2743200"/>
              <a:ext cx="7848600" cy="280076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মোঃশরিফুল ইসলাম</a:t>
              </a:r>
            </a:p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প্রভাষক</a:t>
              </a:r>
            </a:p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রোটারী ডিগ্রি কলেজ</a:t>
              </a:r>
            </a:p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আইডি নং ২৭</a:t>
              </a:r>
              <a:r>
                <a:rPr lang="bn-BD" sz="4400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533400"/>
            <a:ext cx="7848600" cy="3419058"/>
            <a:chOff x="685800" y="533400"/>
            <a:chExt cx="7848600" cy="3419058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533400"/>
              <a:ext cx="7848600" cy="76944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বিষয় পরিচিতি</a:t>
              </a:r>
              <a:r>
                <a:rPr lang="en-US" sz="4400" dirty="0" smtClean="0">
                  <a:solidFill>
                    <a:srgbClr val="FF0000"/>
                  </a:solidFill>
                  <a:latin typeface="AtraiMJ" pitchFamily="2" charset="0"/>
                  <a:cs typeface="AtraiMJ" pitchFamily="2" charset="0"/>
                </a:rPr>
                <a:t>t </a:t>
              </a:r>
              <a:endParaRPr lang="en-US" sz="44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90600" y="1828800"/>
              <a:ext cx="7467600" cy="212365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বিষয়ঃআইসিটি</a:t>
              </a:r>
              <a:endPara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সময়ঃ৪৫মিনিট</a:t>
              </a:r>
              <a:endPara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তারিখঃ২২/০৬/১৩ইং।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2400"/>
            <a:ext cx="9144000" cy="6705600"/>
            <a:chOff x="0" y="152400"/>
            <a:chExt cx="9144000" cy="6705600"/>
          </a:xfrm>
        </p:grpSpPr>
        <p:sp>
          <p:nvSpPr>
            <p:cNvPr id="2" name="Rectangle 1"/>
            <p:cNvSpPr/>
            <p:nvPr/>
          </p:nvSpPr>
          <p:spPr>
            <a:xfrm>
              <a:off x="0" y="152400"/>
              <a:ext cx="9144000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বিশ্ব আজ হাতের মুঠোয়।</a:t>
              </a:r>
              <a:endParaRPr lang="en-US" sz="60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endParaRPr>
            </a:p>
          </p:txBody>
        </p:sp>
        <p:pic>
          <p:nvPicPr>
            <p:cNvPr id="4" name="Picture 3" descr="urls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5400"/>
              <a:ext cx="9144000" cy="55626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0"/>
            <a:ext cx="9067799" cy="6629400"/>
            <a:chOff x="1" y="0"/>
            <a:chExt cx="9067799" cy="6629400"/>
          </a:xfrm>
        </p:grpSpPr>
        <p:pic>
          <p:nvPicPr>
            <p:cNvPr id="2" name="Picture 1" descr="rrrw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2667000"/>
              <a:ext cx="4495800" cy="3764120"/>
            </a:xfrm>
            <a:prstGeom prst="rect">
              <a:avLst/>
            </a:prstGeom>
          </p:spPr>
        </p:pic>
        <p:pic>
          <p:nvPicPr>
            <p:cNvPr id="3" name="Picture 2" descr="1310222869_225394860_2-Pictu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048000"/>
              <a:ext cx="4495800" cy="3581400"/>
            </a:xfrm>
            <a:prstGeom prst="rect">
              <a:avLst/>
            </a:prstGeom>
          </p:spPr>
        </p:pic>
        <p:pic>
          <p:nvPicPr>
            <p:cNvPr id="5" name="Picture 4" descr="gghg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0"/>
              <a:ext cx="4572000" cy="25146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609600"/>
            <a:ext cx="8610600" cy="3158192"/>
            <a:chOff x="304800" y="609600"/>
            <a:chExt cx="8610600" cy="3158192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609600"/>
              <a:ext cx="8534400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1828800"/>
              <a:ext cx="8610600" cy="19389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১।বিশ্বগ্রাম কি? এর ধারনা পাবে।</a:t>
              </a:r>
            </a:p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২।বর্তমানে আমাদের দেশে কোন কোন ক্ষেত্র সমুহে বিশ্বগ্রামের সুবিধা পরি্লক্ষিত হয় বলতে পারবে।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533400"/>
            <a:ext cx="8510571" cy="6172200"/>
            <a:chOff x="457200" y="533400"/>
            <a:chExt cx="8510571" cy="6172200"/>
          </a:xfrm>
        </p:grpSpPr>
        <p:sp>
          <p:nvSpPr>
            <p:cNvPr id="9" name="Rectangle 8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যোগাযোগ ক্ষেত্রে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CommunicationMainImage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371600"/>
              <a:ext cx="4731774" cy="2667000"/>
            </a:xfrm>
            <a:prstGeom prst="rect">
              <a:avLst/>
            </a:prstGeom>
          </p:spPr>
        </p:pic>
        <p:pic>
          <p:nvPicPr>
            <p:cNvPr id="13" name="Picture 12" descr="web-image_2261720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4050071"/>
              <a:ext cx="4243371" cy="265552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33400"/>
            <a:ext cx="8686801" cy="5943600"/>
            <a:chOff x="0" y="533400"/>
            <a:chExt cx="8686801" cy="5943600"/>
          </a:xfrm>
        </p:grpSpPr>
        <p:sp>
          <p:nvSpPr>
            <p:cNvPr id="9" name="Rectangle 8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শিক্ষা ক্ষেত্রে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jkjj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5400"/>
              <a:ext cx="4419600" cy="3276600"/>
            </a:xfrm>
            <a:prstGeom prst="rect">
              <a:avLst/>
            </a:prstGeom>
          </p:spPr>
        </p:pic>
        <p:pic>
          <p:nvPicPr>
            <p:cNvPr id="6" name="Picture 5" descr="rrr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3200400"/>
              <a:ext cx="3810001" cy="32766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533400"/>
            <a:ext cx="8159306" cy="5305055"/>
            <a:chOff x="457200" y="533400"/>
            <a:chExt cx="8159306" cy="5305055"/>
          </a:xfrm>
        </p:grpSpPr>
        <p:pic>
          <p:nvPicPr>
            <p:cNvPr id="4" name="Picture 3" descr="hh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676400"/>
              <a:ext cx="3886200" cy="3276600"/>
            </a:xfrm>
            <a:prstGeom prst="rect">
              <a:avLst/>
            </a:prstGeom>
          </p:spPr>
        </p:pic>
        <p:pic>
          <p:nvPicPr>
            <p:cNvPr id="5" name="Picture 4" descr="nnm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1752600"/>
              <a:ext cx="4120706" cy="408585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চিকিৎসা ক্ষেত্রে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107</Words>
  <Application>Microsoft Office PowerPoint</Application>
  <PresentationFormat>On-screen Show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jsc</dc:creator>
  <cp:lastModifiedBy>jsc</cp:lastModifiedBy>
  <cp:revision>177</cp:revision>
  <dcterms:created xsi:type="dcterms:W3CDTF">2013-06-14T10:53:18Z</dcterms:created>
  <dcterms:modified xsi:type="dcterms:W3CDTF">2013-06-23T07:54:51Z</dcterms:modified>
</cp:coreProperties>
</file>